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0" r:id="rId2"/>
    <p:sldId id="325" r:id="rId3"/>
    <p:sldId id="327" r:id="rId4"/>
    <p:sldId id="328" r:id="rId5"/>
    <p:sldId id="332" r:id="rId6"/>
    <p:sldId id="331" r:id="rId7"/>
    <p:sldId id="330" r:id="rId8"/>
    <p:sldId id="333" r:id="rId9"/>
    <p:sldId id="320" r:id="rId10"/>
    <p:sldId id="288" r:id="rId11"/>
    <p:sldId id="314" r:id="rId12"/>
    <p:sldId id="308" r:id="rId13"/>
    <p:sldId id="337" r:id="rId14"/>
    <p:sldId id="336" r:id="rId15"/>
    <p:sldId id="335" r:id="rId16"/>
    <p:sldId id="281" r:id="rId17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929A"/>
    <a:srgbClr val="FF2121"/>
    <a:srgbClr val="DDAB53"/>
    <a:srgbClr val="FFFF99"/>
    <a:srgbClr val="FCF83E"/>
    <a:srgbClr val="F8B727"/>
    <a:srgbClr val="2BD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2" autoAdjust="0"/>
    <p:restoredTop sz="90305" autoAdjust="0"/>
  </p:normalViewPr>
  <p:slideViewPr>
    <p:cSldViewPr snapToGrid="0">
      <p:cViewPr varScale="1">
        <p:scale>
          <a:sx n="69" d="100"/>
          <a:sy n="69" d="100"/>
        </p:scale>
        <p:origin x="-5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2C67C-E207-46FC-9536-7261FB801037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1" csCatId="colorful" phldr="1"/>
      <dgm:spPr/>
    </dgm:pt>
    <dgm:pt modelId="{E5744175-A3EB-46E0-9AE9-5F928F191B85}">
      <dgm:prSet phldrT="[Текст]"/>
      <dgm:spPr/>
      <dgm:t>
        <a:bodyPr/>
        <a:lstStyle/>
        <a:p>
          <a:r>
            <a:rPr lang="ru-RU" dirty="0" smtClean="0"/>
            <a:t>Школа </a:t>
          </a:r>
          <a:endParaRPr lang="ru-RU" dirty="0"/>
        </a:p>
      </dgm:t>
    </dgm:pt>
    <dgm:pt modelId="{00567B71-BDE0-4413-9985-EDE108E1CD94}" type="parTrans" cxnId="{FA9E89C0-1271-43BB-959D-8828E44A3DCE}">
      <dgm:prSet/>
      <dgm:spPr/>
      <dgm:t>
        <a:bodyPr/>
        <a:lstStyle/>
        <a:p>
          <a:endParaRPr lang="ru-RU"/>
        </a:p>
      </dgm:t>
    </dgm:pt>
    <dgm:pt modelId="{3F497D87-7A57-422F-BA78-D5D13330C79D}" type="sibTrans" cxnId="{FA9E89C0-1271-43BB-959D-8828E44A3DC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8838ECBC-C6A6-4DCB-9EAF-22FA81F36EDD}">
      <dgm:prSet phldrT="[Текст]"/>
      <dgm:spPr/>
      <dgm:t>
        <a:bodyPr/>
        <a:lstStyle/>
        <a:p>
          <a:r>
            <a:rPr lang="ru-RU" dirty="0" smtClean="0"/>
            <a:t>Палестра </a:t>
          </a:r>
          <a:endParaRPr lang="ru-RU" dirty="0"/>
        </a:p>
      </dgm:t>
    </dgm:pt>
    <dgm:pt modelId="{271504D3-8DB1-45EB-AF47-BC5712F643C9}" type="parTrans" cxnId="{00BAA962-C964-4F68-8B46-447C09EC9FC5}">
      <dgm:prSet/>
      <dgm:spPr/>
      <dgm:t>
        <a:bodyPr/>
        <a:lstStyle/>
        <a:p>
          <a:endParaRPr lang="ru-RU"/>
        </a:p>
      </dgm:t>
    </dgm:pt>
    <dgm:pt modelId="{B4D6429E-70E8-488C-9E95-2E346ACE83B0}" type="sibTrans" cxnId="{00BAA962-C964-4F68-8B46-447C09EC9FC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78E4917-9D16-4B17-999E-903F585D5F12}">
      <dgm:prSet phldrT="[Текст]"/>
      <dgm:spPr/>
      <dgm:t>
        <a:bodyPr/>
        <a:lstStyle/>
        <a:p>
          <a:r>
            <a:rPr lang="ru-RU" dirty="0" err="1" smtClean="0"/>
            <a:t>Гимнасий</a:t>
          </a:r>
          <a:r>
            <a:rPr lang="ru-RU" dirty="0" smtClean="0"/>
            <a:t> </a:t>
          </a:r>
          <a:endParaRPr lang="ru-RU" dirty="0"/>
        </a:p>
      </dgm:t>
    </dgm:pt>
    <dgm:pt modelId="{489CE7C3-B539-4151-8B86-49B1B8CCCCF5}" type="parTrans" cxnId="{173F90F3-526C-43E3-9799-7DAF877B4A0F}">
      <dgm:prSet/>
      <dgm:spPr/>
      <dgm:t>
        <a:bodyPr/>
        <a:lstStyle/>
        <a:p>
          <a:endParaRPr lang="ru-RU"/>
        </a:p>
      </dgm:t>
    </dgm:pt>
    <dgm:pt modelId="{096549F0-207C-4803-9D00-65EF9E043A04}" type="sibTrans" cxnId="{173F90F3-526C-43E3-9799-7DAF877B4A0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6528D9D5-0D75-4CA3-9130-CE02ACC8DF61}" type="pres">
      <dgm:prSet presAssocID="{1DA2C67C-E207-46FC-9536-7261FB801037}" presName="Name0" presStyleCnt="0">
        <dgm:presLayoutVars>
          <dgm:chMax val="7"/>
          <dgm:chPref val="7"/>
          <dgm:dir/>
        </dgm:presLayoutVars>
      </dgm:prSet>
      <dgm:spPr/>
    </dgm:pt>
    <dgm:pt modelId="{F7AE82FC-CC38-497A-8EB9-B635A0C36820}" type="pres">
      <dgm:prSet presAssocID="{1DA2C67C-E207-46FC-9536-7261FB801037}" presName="dot1" presStyleLbl="alignNode1" presStyleIdx="0" presStyleCnt="12" custLinFactX="100000" custLinFactY="262874" custLinFactNeighborX="160434" custLinFactNeighborY="300000"/>
      <dgm:spPr/>
    </dgm:pt>
    <dgm:pt modelId="{ABA037E1-5F6B-4A83-B1D8-CE7A312D2F2A}" type="pres">
      <dgm:prSet presAssocID="{1DA2C67C-E207-46FC-9536-7261FB801037}" presName="dot2" presStyleLbl="alignNode1" presStyleIdx="1" presStyleCnt="12" custLinFactX="100000" custLinFactY="262874" custLinFactNeighborX="160434" custLinFactNeighborY="300000"/>
      <dgm:spPr/>
    </dgm:pt>
    <dgm:pt modelId="{84D4C8A0-F73D-4A55-9951-05A22352BD1C}" type="pres">
      <dgm:prSet presAssocID="{1DA2C67C-E207-46FC-9536-7261FB801037}" presName="dot3" presStyleLbl="alignNode1" presStyleIdx="2" presStyleCnt="12" custLinFactX="100000" custLinFactY="262874" custLinFactNeighborX="160434" custLinFactNeighborY="300000"/>
      <dgm:spPr/>
    </dgm:pt>
    <dgm:pt modelId="{15D239D9-0DD8-4C22-A32B-33B1FC4001B5}" type="pres">
      <dgm:prSet presAssocID="{1DA2C67C-E207-46FC-9536-7261FB801037}" presName="dot4" presStyleLbl="alignNode1" presStyleIdx="3" presStyleCnt="12" custLinFactX="100000" custLinFactNeighborX="177236" custLinFactNeighborY="50407"/>
      <dgm:spPr/>
    </dgm:pt>
    <dgm:pt modelId="{8B20BFB0-EACB-47F3-A243-FD7070E5AF8F}" type="pres">
      <dgm:prSet presAssocID="{1DA2C67C-E207-46FC-9536-7261FB801037}" presName="dot5" presStyleLbl="alignNode1" presStyleIdx="4" presStyleCnt="12" custLinFactX="100000" custLinFactNeighborX="177236" custLinFactNeighborY="50407"/>
      <dgm:spPr/>
    </dgm:pt>
    <dgm:pt modelId="{E4E612F2-5F81-42A2-99D2-9BB339D2F351}" type="pres">
      <dgm:prSet presAssocID="{1DA2C67C-E207-46FC-9536-7261FB801037}" presName="dotArrow1" presStyleLbl="alignNode1" presStyleIdx="5" presStyleCnt="12" custLinFactX="152847" custLinFactY="-100000" custLinFactNeighborX="200000" custLinFactNeighborY="-126829"/>
      <dgm:spPr/>
    </dgm:pt>
    <dgm:pt modelId="{64A99065-147C-4C88-B88A-B690D74D7E5E}" type="pres">
      <dgm:prSet presAssocID="{1DA2C67C-E207-46FC-9536-7261FB801037}" presName="dotArrow2" presStyleLbl="alignNode1" presStyleIdx="6" presStyleCnt="12" custLinFactX="161248" custLinFactY="-100000" custLinFactNeighborX="200000" custLinFactNeighborY="-160435"/>
      <dgm:spPr/>
    </dgm:pt>
    <dgm:pt modelId="{5EC62E35-4708-45FA-BDB2-03FAC7200F91}" type="pres">
      <dgm:prSet presAssocID="{1DA2C67C-E207-46FC-9536-7261FB801037}" presName="dotArrow3" presStyleLbl="alignNode1" presStyleIdx="7" presStyleCnt="12" custLinFactX="161248" custLinFactY="-100000" custLinFactNeighborX="200000" custLinFactNeighborY="-160435"/>
      <dgm:spPr/>
    </dgm:pt>
    <dgm:pt modelId="{E0E314AB-F3D3-410A-9666-1D1CCC3B2E86}" type="pres">
      <dgm:prSet presAssocID="{1DA2C67C-E207-46FC-9536-7261FB801037}" presName="dotArrow4" presStyleLbl="alignNode1" presStyleIdx="8" presStyleCnt="12" custLinFactX="161248" custLinFactY="-100000" custLinFactNeighborX="200000" custLinFactNeighborY="-160435"/>
      <dgm:spPr/>
    </dgm:pt>
    <dgm:pt modelId="{B708CE90-418F-46C6-93D8-0F81FC762AAA}" type="pres">
      <dgm:prSet presAssocID="{1DA2C67C-E207-46FC-9536-7261FB801037}" presName="dotArrow5" presStyleLbl="alignNode1" presStyleIdx="9" presStyleCnt="12" custLinFactX="161248" custLinFactY="-100000" custLinFactNeighborX="200000" custLinFactNeighborY="-160435"/>
      <dgm:spPr/>
    </dgm:pt>
    <dgm:pt modelId="{1E228179-37AF-4962-8B7B-53DD4A75912B}" type="pres">
      <dgm:prSet presAssocID="{1DA2C67C-E207-46FC-9536-7261FB801037}" presName="dotArrow6" presStyleLbl="alignNode1" presStyleIdx="10" presStyleCnt="12" custLinFactX="161248" custLinFactY="-100000" custLinFactNeighborX="200000" custLinFactNeighborY="-160435"/>
      <dgm:spPr/>
    </dgm:pt>
    <dgm:pt modelId="{19356A5E-773F-4D46-BDF2-929B98B125A7}" type="pres">
      <dgm:prSet presAssocID="{1DA2C67C-E207-46FC-9536-7261FB801037}" presName="dotArrow7" presStyleLbl="alignNode1" presStyleIdx="11" presStyleCnt="12" custLinFactX="161248" custLinFactY="-100000" custLinFactNeighborX="200000" custLinFactNeighborY="-160435"/>
      <dgm:spPr/>
    </dgm:pt>
    <dgm:pt modelId="{4E547B4B-05E8-450C-99A5-A50C58261683}" type="pres">
      <dgm:prSet presAssocID="{E5744175-A3EB-46E0-9AE9-5F928F191B85}" presName="parTx1" presStyleLbl="node1" presStyleIdx="0" presStyleCnt="3" custScaleX="118510" custScaleY="191001" custLinFactY="51071" custLinFactNeighborX="-3895" custLinFactNeighborY="100000"/>
      <dgm:spPr/>
      <dgm:t>
        <a:bodyPr/>
        <a:lstStyle/>
        <a:p>
          <a:endParaRPr lang="ru-RU"/>
        </a:p>
      </dgm:t>
    </dgm:pt>
    <dgm:pt modelId="{DD9323B2-A380-40BD-97DA-A4EB578BA4BE}" type="pres">
      <dgm:prSet presAssocID="{3F497D87-7A57-422F-BA78-D5D13330C79D}" presName="picture1" presStyleCnt="0"/>
      <dgm:spPr/>
    </dgm:pt>
    <dgm:pt modelId="{1172B9AD-818D-47C0-B9C1-3AF089AD7AC4}" type="pres">
      <dgm:prSet presAssocID="{3F497D87-7A57-422F-BA78-D5D13330C79D}" presName="imageRepeatNode" presStyleLbl="fgImgPlace1" presStyleIdx="0" presStyleCnt="3" custScaleX="296590" custScaleY="262099" custLinFactX="-100000" custLinFactNeighborX="-107698" custLinFactNeighborY="87300"/>
      <dgm:spPr/>
      <dgm:t>
        <a:bodyPr/>
        <a:lstStyle/>
        <a:p>
          <a:endParaRPr lang="ru-RU"/>
        </a:p>
      </dgm:t>
    </dgm:pt>
    <dgm:pt modelId="{08EB5112-F461-4EF0-B792-5CA5B0C3258C}" type="pres">
      <dgm:prSet presAssocID="{8838ECBC-C6A6-4DCB-9EAF-22FA81F36EDD}" presName="parTx2" presStyleLbl="node1" presStyleIdx="1" presStyleCnt="3" custScaleX="118510" custScaleY="191001" custLinFactNeighborX="10905" custLinFactNeighborY="13074"/>
      <dgm:spPr/>
      <dgm:t>
        <a:bodyPr/>
        <a:lstStyle/>
        <a:p>
          <a:endParaRPr lang="ru-RU"/>
        </a:p>
      </dgm:t>
    </dgm:pt>
    <dgm:pt modelId="{84A09349-66B4-4367-B01C-7838AF3A17B4}" type="pres">
      <dgm:prSet presAssocID="{B4D6429E-70E8-488C-9E95-2E346ACE83B0}" presName="picture2" presStyleCnt="0"/>
      <dgm:spPr/>
    </dgm:pt>
    <dgm:pt modelId="{D02F65DB-48BF-471A-98BD-45F891B43673}" type="pres">
      <dgm:prSet presAssocID="{B4D6429E-70E8-488C-9E95-2E346ACE83B0}" presName="imageRepeatNode" presStyleLbl="fgImgPlace1" presStyleIdx="1" presStyleCnt="3" custScaleX="253279" custScaleY="217131" custLinFactX="-99485" custLinFactNeighborX="-100000" custLinFactNeighborY="-14112"/>
      <dgm:spPr/>
      <dgm:t>
        <a:bodyPr/>
        <a:lstStyle/>
        <a:p>
          <a:endParaRPr lang="ru-RU"/>
        </a:p>
      </dgm:t>
    </dgm:pt>
    <dgm:pt modelId="{D6D90E56-0C5B-4EC2-906A-E7A5A06A2665}" type="pres">
      <dgm:prSet presAssocID="{178E4917-9D16-4B17-999E-903F585D5F12}" presName="parTx3" presStyleLbl="node1" presStyleIdx="2" presStyleCnt="3" custScaleX="118510" custScaleY="191001" custLinFactNeighborX="8569" custLinFactNeighborY="-66819"/>
      <dgm:spPr/>
      <dgm:t>
        <a:bodyPr/>
        <a:lstStyle/>
        <a:p>
          <a:endParaRPr lang="ru-RU"/>
        </a:p>
      </dgm:t>
    </dgm:pt>
    <dgm:pt modelId="{3C13AD2B-1CF1-4DE4-8106-456F847D5726}" type="pres">
      <dgm:prSet presAssocID="{096549F0-207C-4803-9D00-65EF9E043A04}" presName="picture3" presStyleCnt="0"/>
      <dgm:spPr/>
    </dgm:pt>
    <dgm:pt modelId="{03E771FE-0A18-46A4-AFC7-6B1DC3686203}" type="pres">
      <dgm:prSet presAssocID="{096549F0-207C-4803-9D00-65EF9E043A04}" presName="imageRepeatNode" presStyleLbl="fgImgPlace1" presStyleIdx="2" presStyleCnt="3" custScaleX="240658" custScaleY="222267" custLinFactX="-63471" custLinFactNeighborX="-100000" custLinFactNeighborY="-71467"/>
      <dgm:spPr/>
      <dgm:t>
        <a:bodyPr/>
        <a:lstStyle/>
        <a:p>
          <a:endParaRPr lang="ru-RU"/>
        </a:p>
      </dgm:t>
    </dgm:pt>
  </dgm:ptLst>
  <dgm:cxnLst>
    <dgm:cxn modelId="{FA9E89C0-1271-43BB-959D-8828E44A3DCE}" srcId="{1DA2C67C-E207-46FC-9536-7261FB801037}" destId="{E5744175-A3EB-46E0-9AE9-5F928F191B85}" srcOrd="0" destOrd="0" parTransId="{00567B71-BDE0-4413-9985-EDE108E1CD94}" sibTransId="{3F497D87-7A57-422F-BA78-D5D13330C79D}"/>
    <dgm:cxn modelId="{978F7ACE-86C4-4E0A-809B-F9A9DCE46D96}" type="presOf" srcId="{096549F0-207C-4803-9D00-65EF9E043A04}" destId="{03E771FE-0A18-46A4-AFC7-6B1DC3686203}" srcOrd="0" destOrd="0" presId="urn:microsoft.com/office/officeart/2008/layout/AscendingPictureAccentProcess"/>
    <dgm:cxn modelId="{EE03C369-50CF-4D6D-8357-459ED144508B}" type="presOf" srcId="{8838ECBC-C6A6-4DCB-9EAF-22FA81F36EDD}" destId="{08EB5112-F461-4EF0-B792-5CA5B0C3258C}" srcOrd="0" destOrd="0" presId="urn:microsoft.com/office/officeart/2008/layout/AscendingPictureAccentProcess"/>
    <dgm:cxn modelId="{0A895A1E-27EE-4AE0-BABE-DD00E1C3A7EC}" type="presOf" srcId="{1DA2C67C-E207-46FC-9536-7261FB801037}" destId="{6528D9D5-0D75-4CA3-9130-CE02ACC8DF61}" srcOrd="0" destOrd="0" presId="urn:microsoft.com/office/officeart/2008/layout/AscendingPictureAccentProcess"/>
    <dgm:cxn modelId="{173F90F3-526C-43E3-9799-7DAF877B4A0F}" srcId="{1DA2C67C-E207-46FC-9536-7261FB801037}" destId="{178E4917-9D16-4B17-999E-903F585D5F12}" srcOrd="2" destOrd="0" parTransId="{489CE7C3-B539-4151-8B86-49B1B8CCCCF5}" sibTransId="{096549F0-207C-4803-9D00-65EF9E043A04}"/>
    <dgm:cxn modelId="{39814B47-6647-4140-BA6D-9128C9B6FF6C}" type="presOf" srcId="{E5744175-A3EB-46E0-9AE9-5F928F191B85}" destId="{4E547B4B-05E8-450C-99A5-A50C58261683}" srcOrd="0" destOrd="0" presId="urn:microsoft.com/office/officeart/2008/layout/AscendingPictureAccentProcess"/>
    <dgm:cxn modelId="{53BC1CD1-C559-46AA-BBAA-0B511EF1609A}" type="presOf" srcId="{B4D6429E-70E8-488C-9E95-2E346ACE83B0}" destId="{D02F65DB-48BF-471A-98BD-45F891B43673}" srcOrd="0" destOrd="0" presId="urn:microsoft.com/office/officeart/2008/layout/AscendingPictureAccentProcess"/>
    <dgm:cxn modelId="{52167E75-D3FD-49DB-8F70-461A7144E4CB}" type="presOf" srcId="{3F497D87-7A57-422F-BA78-D5D13330C79D}" destId="{1172B9AD-818D-47C0-B9C1-3AF089AD7AC4}" srcOrd="0" destOrd="0" presId="urn:microsoft.com/office/officeart/2008/layout/AscendingPictureAccentProcess"/>
    <dgm:cxn modelId="{00BAA962-C964-4F68-8B46-447C09EC9FC5}" srcId="{1DA2C67C-E207-46FC-9536-7261FB801037}" destId="{8838ECBC-C6A6-4DCB-9EAF-22FA81F36EDD}" srcOrd="1" destOrd="0" parTransId="{271504D3-8DB1-45EB-AF47-BC5712F643C9}" sibTransId="{B4D6429E-70E8-488C-9E95-2E346ACE83B0}"/>
    <dgm:cxn modelId="{C0ADDCF2-093B-4804-9D40-6F958285C0F5}" type="presOf" srcId="{178E4917-9D16-4B17-999E-903F585D5F12}" destId="{D6D90E56-0C5B-4EC2-906A-E7A5A06A2665}" srcOrd="0" destOrd="0" presId="urn:microsoft.com/office/officeart/2008/layout/AscendingPictureAccentProcess"/>
    <dgm:cxn modelId="{F0C7D531-6998-471A-A02E-F15A356F024B}" type="presParOf" srcId="{6528D9D5-0D75-4CA3-9130-CE02ACC8DF61}" destId="{F7AE82FC-CC38-497A-8EB9-B635A0C36820}" srcOrd="0" destOrd="0" presId="urn:microsoft.com/office/officeart/2008/layout/AscendingPictureAccentProcess"/>
    <dgm:cxn modelId="{180AB216-933F-479F-826C-80B9826CF7FA}" type="presParOf" srcId="{6528D9D5-0D75-4CA3-9130-CE02ACC8DF61}" destId="{ABA037E1-5F6B-4A83-B1D8-CE7A312D2F2A}" srcOrd="1" destOrd="0" presId="urn:microsoft.com/office/officeart/2008/layout/AscendingPictureAccentProcess"/>
    <dgm:cxn modelId="{0E1A28F9-747F-43A3-978B-9E13FC8F84BD}" type="presParOf" srcId="{6528D9D5-0D75-4CA3-9130-CE02ACC8DF61}" destId="{84D4C8A0-F73D-4A55-9951-05A22352BD1C}" srcOrd="2" destOrd="0" presId="urn:microsoft.com/office/officeart/2008/layout/AscendingPictureAccentProcess"/>
    <dgm:cxn modelId="{6B6E9F0A-3C98-4E12-B6BE-5FA05FBB2225}" type="presParOf" srcId="{6528D9D5-0D75-4CA3-9130-CE02ACC8DF61}" destId="{15D239D9-0DD8-4C22-A32B-33B1FC4001B5}" srcOrd="3" destOrd="0" presId="urn:microsoft.com/office/officeart/2008/layout/AscendingPictureAccentProcess"/>
    <dgm:cxn modelId="{1480E600-A58C-4FBF-9412-760438A09F1B}" type="presParOf" srcId="{6528D9D5-0D75-4CA3-9130-CE02ACC8DF61}" destId="{8B20BFB0-EACB-47F3-A243-FD7070E5AF8F}" srcOrd="4" destOrd="0" presId="urn:microsoft.com/office/officeart/2008/layout/AscendingPictureAccentProcess"/>
    <dgm:cxn modelId="{03E4D27E-B800-42CF-A7F5-F7F85F8FD407}" type="presParOf" srcId="{6528D9D5-0D75-4CA3-9130-CE02ACC8DF61}" destId="{E4E612F2-5F81-42A2-99D2-9BB339D2F351}" srcOrd="5" destOrd="0" presId="urn:microsoft.com/office/officeart/2008/layout/AscendingPictureAccentProcess"/>
    <dgm:cxn modelId="{FCC10E6C-1F63-4121-B889-FA3F0B6467E2}" type="presParOf" srcId="{6528D9D5-0D75-4CA3-9130-CE02ACC8DF61}" destId="{64A99065-147C-4C88-B88A-B690D74D7E5E}" srcOrd="6" destOrd="0" presId="urn:microsoft.com/office/officeart/2008/layout/AscendingPictureAccentProcess"/>
    <dgm:cxn modelId="{F9DB2410-A44B-4256-8F60-EA0A905DDADE}" type="presParOf" srcId="{6528D9D5-0D75-4CA3-9130-CE02ACC8DF61}" destId="{5EC62E35-4708-45FA-BDB2-03FAC7200F91}" srcOrd="7" destOrd="0" presId="urn:microsoft.com/office/officeart/2008/layout/AscendingPictureAccentProcess"/>
    <dgm:cxn modelId="{ED61139F-4E50-48A3-A270-11B0D6FF4F45}" type="presParOf" srcId="{6528D9D5-0D75-4CA3-9130-CE02ACC8DF61}" destId="{E0E314AB-F3D3-410A-9666-1D1CCC3B2E86}" srcOrd="8" destOrd="0" presId="urn:microsoft.com/office/officeart/2008/layout/AscendingPictureAccentProcess"/>
    <dgm:cxn modelId="{337A4317-9DDB-44FE-9465-6DA847FCAD05}" type="presParOf" srcId="{6528D9D5-0D75-4CA3-9130-CE02ACC8DF61}" destId="{B708CE90-418F-46C6-93D8-0F81FC762AAA}" srcOrd="9" destOrd="0" presId="urn:microsoft.com/office/officeart/2008/layout/AscendingPictureAccentProcess"/>
    <dgm:cxn modelId="{6DE8ED13-33EF-467A-BBD0-1BB4E1668942}" type="presParOf" srcId="{6528D9D5-0D75-4CA3-9130-CE02ACC8DF61}" destId="{1E228179-37AF-4962-8B7B-53DD4A75912B}" srcOrd="10" destOrd="0" presId="urn:microsoft.com/office/officeart/2008/layout/AscendingPictureAccentProcess"/>
    <dgm:cxn modelId="{19B9E5B1-D4E6-4111-90F1-C1CB67E318F7}" type="presParOf" srcId="{6528D9D5-0D75-4CA3-9130-CE02ACC8DF61}" destId="{19356A5E-773F-4D46-BDF2-929B98B125A7}" srcOrd="11" destOrd="0" presId="urn:microsoft.com/office/officeart/2008/layout/AscendingPictureAccentProcess"/>
    <dgm:cxn modelId="{3887CF2F-2EC5-4C82-85D7-8048FD3EEBF8}" type="presParOf" srcId="{6528D9D5-0D75-4CA3-9130-CE02ACC8DF61}" destId="{4E547B4B-05E8-450C-99A5-A50C58261683}" srcOrd="12" destOrd="0" presId="urn:microsoft.com/office/officeart/2008/layout/AscendingPictureAccentProcess"/>
    <dgm:cxn modelId="{8425B43D-C3A5-4B60-8891-5CADCCBE8EC7}" type="presParOf" srcId="{6528D9D5-0D75-4CA3-9130-CE02ACC8DF61}" destId="{DD9323B2-A380-40BD-97DA-A4EB578BA4BE}" srcOrd="13" destOrd="0" presId="urn:microsoft.com/office/officeart/2008/layout/AscendingPictureAccentProcess"/>
    <dgm:cxn modelId="{937E3BCA-C6F6-402F-8C97-C487BD0C2358}" type="presParOf" srcId="{DD9323B2-A380-40BD-97DA-A4EB578BA4BE}" destId="{1172B9AD-818D-47C0-B9C1-3AF089AD7AC4}" srcOrd="0" destOrd="0" presId="urn:microsoft.com/office/officeart/2008/layout/AscendingPictureAccentProcess"/>
    <dgm:cxn modelId="{22C31D7E-0A33-4087-A827-15493E424BAB}" type="presParOf" srcId="{6528D9D5-0D75-4CA3-9130-CE02ACC8DF61}" destId="{08EB5112-F461-4EF0-B792-5CA5B0C3258C}" srcOrd="14" destOrd="0" presId="urn:microsoft.com/office/officeart/2008/layout/AscendingPictureAccentProcess"/>
    <dgm:cxn modelId="{75C08C9D-BECD-4DAC-B8AF-14E91BF57DA6}" type="presParOf" srcId="{6528D9D5-0D75-4CA3-9130-CE02ACC8DF61}" destId="{84A09349-66B4-4367-B01C-7838AF3A17B4}" srcOrd="15" destOrd="0" presId="urn:microsoft.com/office/officeart/2008/layout/AscendingPictureAccentProcess"/>
    <dgm:cxn modelId="{89511599-4AFC-4D6F-A8A4-409C86D9E049}" type="presParOf" srcId="{84A09349-66B4-4367-B01C-7838AF3A17B4}" destId="{D02F65DB-48BF-471A-98BD-45F891B43673}" srcOrd="0" destOrd="0" presId="urn:microsoft.com/office/officeart/2008/layout/AscendingPictureAccentProcess"/>
    <dgm:cxn modelId="{41EDE70E-AADA-461B-A73E-C4DD89D8E1E2}" type="presParOf" srcId="{6528D9D5-0D75-4CA3-9130-CE02ACC8DF61}" destId="{D6D90E56-0C5B-4EC2-906A-E7A5A06A2665}" srcOrd="16" destOrd="0" presId="urn:microsoft.com/office/officeart/2008/layout/AscendingPictureAccentProcess"/>
    <dgm:cxn modelId="{6F30C5A3-121B-43F4-A52E-8B9B9510AC0F}" type="presParOf" srcId="{6528D9D5-0D75-4CA3-9130-CE02ACC8DF61}" destId="{3C13AD2B-1CF1-4DE4-8106-456F847D5726}" srcOrd="17" destOrd="0" presId="urn:microsoft.com/office/officeart/2008/layout/AscendingPictureAccentProcess"/>
    <dgm:cxn modelId="{DE44A56B-0EE6-4208-A0B2-92A0A51C6BDC}" type="presParOf" srcId="{3C13AD2B-1CF1-4DE4-8106-456F847D5726}" destId="{03E771FE-0A18-46A4-AFC7-6B1DC368620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79344F-C759-47C6-9DCA-2EDC5265F1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1323CB71-4F66-4329-8D33-C00FAA288C0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 ряд</a:t>
          </a:r>
        </a:p>
        <a:p>
          <a:r>
            <a:rPr lang="ru-RU" b="1" dirty="0" smtClean="0">
              <a:solidFill>
                <a:schemeClr val="tx1"/>
              </a:solidFill>
            </a:rPr>
            <a:t>Школа</a:t>
          </a:r>
        </a:p>
        <a:p>
          <a:r>
            <a:rPr lang="ru-RU" b="1" dirty="0" smtClean="0">
              <a:solidFill>
                <a:schemeClr val="tx1"/>
              </a:solidFill>
            </a:rPr>
            <a:t>Стр. 194, пункт 2.</a:t>
          </a:r>
          <a:endParaRPr lang="ru-RU" b="1" dirty="0">
            <a:solidFill>
              <a:schemeClr val="tx1"/>
            </a:solidFill>
          </a:endParaRPr>
        </a:p>
      </dgm:t>
    </dgm:pt>
    <dgm:pt modelId="{76998380-B50A-4A99-A704-B415CEF1180C}" type="parTrans" cxnId="{366972C0-2BAE-4283-8EF1-74AB7A6D9C56}">
      <dgm:prSet/>
      <dgm:spPr/>
      <dgm:t>
        <a:bodyPr/>
        <a:lstStyle/>
        <a:p>
          <a:endParaRPr lang="ru-RU"/>
        </a:p>
      </dgm:t>
    </dgm:pt>
    <dgm:pt modelId="{0AEFFC7B-91DF-4D46-8B6A-70F13D494932}" type="sibTrans" cxnId="{366972C0-2BAE-4283-8EF1-74AB7A6D9C56}">
      <dgm:prSet/>
      <dgm:spPr/>
      <dgm:t>
        <a:bodyPr/>
        <a:lstStyle/>
        <a:p>
          <a:endParaRPr lang="ru-RU"/>
        </a:p>
      </dgm:t>
    </dgm:pt>
    <dgm:pt modelId="{E1D2116E-3193-4120-ABFF-F7951CAAD63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2 ряд </a:t>
          </a:r>
        </a:p>
        <a:p>
          <a:r>
            <a:rPr lang="ru-RU" b="1" dirty="0" smtClean="0">
              <a:solidFill>
                <a:schemeClr val="tx1"/>
              </a:solidFill>
            </a:rPr>
            <a:t>Палестра </a:t>
          </a:r>
        </a:p>
        <a:p>
          <a:r>
            <a:rPr lang="ru-RU" b="1" dirty="0" smtClean="0">
              <a:solidFill>
                <a:schemeClr val="tx1"/>
              </a:solidFill>
            </a:rPr>
            <a:t>Стр. 194-196, пункт 3</a:t>
          </a:r>
          <a:endParaRPr lang="ru-RU" b="1" dirty="0">
            <a:solidFill>
              <a:schemeClr val="tx1"/>
            </a:solidFill>
          </a:endParaRPr>
        </a:p>
      </dgm:t>
    </dgm:pt>
    <dgm:pt modelId="{F72F29E6-03FA-4E27-BB92-7D0108B8E942}" type="parTrans" cxnId="{AB02FBA0-2616-46C3-8599-C40A776C39AD}">
      <dgm:prSet/>
      <dgm:spPr/>
      <dgm:t>
        <a:bodyPr/>
        <a:lstStyle/>
        <a:p>
          <a:endParaRPr lang="ru-RU"/>
        </a:p>
      </dgm:t>
    </dgm:pt>
    <dgm:pt modelId="{C2A196B7-279F-46A7-941D-E1F99004034A}" type="sibTrans" cxnId="{AB02FBA0-2616-46C3-8599-C40A776C39AD}">
      <dgm:prSet/>
      <dgm:spPr/>
      <dgm:t>
        <a:bodyPr/>
        <a:lstStyle/>
        <a:p>
          <a:endParaRPr lang="ru-RU"/>
        </a:p>
      </dgm:t>
    </dgm:pt>
    <dgm:pt modelId="{60DF8B5E-3C57-4909-BA41-0067BBB2EE5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3 ряд</a:t>
          </a:r>
        </a:p>
        <a:p>
          <a:r>
            <a:rPr lang="ru-RU" b="1" dirty="0" err="1" smtClean="0">
              <a:solidFill>
                <a:schemeClr val="tx1"/>
              </a:solidFill>
            </a:rPr>
            <a:t>Гимнасий</a:t>
          </a:r>
          <a:r>
            <a:rPr lang="ru-RU" b="1" dirty="0" smtClean="0">
              <a:solidFill>
                <a:schemeClr val="tx1"/>
              </a:solidFill>
            </a:rPr>
            <a:t> </a:t>
          </a:r>
        </a:p>
        <a:p>
          <a:r>
            <a:rPr lang="ru-RU" b="1" dirty="0" smtClean="0">
              <a:solidFill>
                <a:schemeClr val="tx1"/>
              </a:solidFill>
            </a:rPr>
            <a:t>Стр. 196, пункт 4</a:t>
          </a:r>
          <a:endParaRPr lang="ru-RU" b="1" dirty="0">
            <a:solidFill>
              <a:schemeClr val="tx1"/>
            </a:solidFill>
          </a:endParaRPr>
        </a:p>
      </dgm:t>
    </dgm:pt>
    <dgm:pt modelId="{B1D50E2E-4668-4D43-B0AD-AAE247B1F2E3}" type="parTrans" cxnId="{AEB4DACE-CD47-4E03-A908-B42C250BC6F7}">
      <dgm:prSet/>
      <dgm:spPr/>
      <dgm:t>
        <a:bodyPr/>
        <a:lstStyle/>
        <a:p>
          <a:endParaRPr lang="ru-RU"/>
        </a:p>
      </dgm:t>
    </dgm:pt>
    <dgm:pt modelId="{A00F61F9-A232-4C4D-9E52-13410F3EC869}" type="sibTrans" cxnId="{AEB4DACE-CD47-4E03-A908-B42C250BC6F7}">
      <dgm:prSet/>
      <dgm:spPr/>
      <dgm:t>
        <a:bodyPr/>
        <a:lstStyle/>
        <a:p>
          <a:endParaRPr lang="ru-RU"/>
        </a:p>
      </dgm:t>
    </dgm:pt>
    <dgm:pt modelId="{117776D1-BF10-49CB-A956-89BED6E23DAC}" type="pres">
      <dgm:prSet presAssocID="{5779344F-C759-47C6-9DCA-2EDC5265F1A3}" presName="Name0" presStyleCnt="0">
        <dgm:presLayoutVars>
          <dgm:dir/>
          <dgm:resizeHandles val="exact"/>
        </dgm:presLayoutVars>
      </dgm:prSet>
      <dgm:spPr/>
    </dgm:pt>
    <dgm:pt modelId="{71C2D8AA-C8D8-4034-A3D3-606FB8E6CF81}" type="pres">
      <dgm:prSet presAssocID="{5779344F-C759-47C6-9DCA-2EDC5265F1A3}" presName="fgShape" presStyleLbl="fgShp" presStyleIdx="0" presStyleCnt="1" custLinFactNeighborX="-352" custLinFactNeighborY="31818"/>
      <dgm:spPr/>
    </dgm:pt>
    <dgm:pt modelId="{6588624A-4188-48CC-98AD-FE67DA095266}" type="pres">
      <dgm:prSet presAssocID="{5779344F-C759-47C6-9DCA-2EDC5265F1A3}" presName="linComp" presStyleCnt="0"/>
      <dgm:spPr/>
    </dgm:pt>
    <dgm:pt modelId="{FF1A07D3-EB78-4EAC-B2A3-E20AA970C913}" type="pres">
      <dgm:prSet presAssocID="{1323CB71-4F66-4329-8D33-C00FAA288C00}" presName="compNode" presStyleCnt="0"/>
      <dgm:spPr/>
    </dgm:pt>
    <dgm:pt modelId="{24471A62-9715-4232-B509-E6A33152706B}" type="pres">
      <dgm:prSet presAssocID="{1323CB71-4F66-4329-8D33-C00FAA288C00}" presName="bkgdShape" presStyleLbl="node1" presStyleIdx="0" presStyleCnt="3"/>
      <dgm:spPr/>
      <dgm:t>
        <a:bodyPr/>
        <a:lstStyle/>
        <a:p>
          <a:endParaRPr lang="ru-RU"/>
        </a:p>
      </dgm:t>
    </dgm:pt>
    <dgm:pt modelId="{6694FBE7-8A94-468E-ACFF-CE25EE5B68F9}" type="pres">
      <dgm:prSet presAssocID="{1323CB71-4F66-4329-8D33-C00FAA288C0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49E78-CCEC-4BC6-AAB6-9D1080B22D54}" type="pres">
      <dgm:prSet presAssocID="{1323CB71-4F66-4329-8D33-C00FAA288C00}" presName="invisiNode" presStyleLbl="node1" presStyleIdx="0" presStyleCnt="3"/>
      <dgm:spPr/>
    </dgm:pt>
    <dgm:pt modelId="{02D2C221-6C4F-452F-AFE6-0C89B3E1BEF7}" type="pres">
      <dgm:prSet presAssocID="{1323CB71-4F66-4329-8D33-C00FAA288C00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127B0A3-C455-4817-AD55-FF2BDD1CF978}" type="pres">
      <dgm:prSet presAssocID="{0AEFFC7B-91DF-4D46-8B6A-70F13D49493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007887-B3AD-4F0A-99AC-CCD44435C1A8}" type="pres">
      <dgm:prSet presAssocID="{E1D2116E-3193-4120-ABFF-F7951CAAD63A}" presName="compNode" presStyleCnt="0"/>
      <dgm:spPr/>
    </dgm:pt>
    <dgm:pt modelId="{DFF69D59-5F59-4812-ABF6-8C3645515566}" type="pres">
      <dgm:prSet presAssocID="{E1D2116E-3193-4120-ABFF-F7951CAAD63A}" presName="bkgdShape" presStyleLbl="node1" presStyleIdx="1" presStyleCnt="3"/>
      <dgm:spPr/>
      <dgm:t>
        <a:bodyPr/>
        <a:lstStyle/>
        <a:p>
          <a:endParaRPr lang="ru-RU"/>
        </a:p>
      </dgm:t>
    </dgm:pt>
    <dgm:pt modelId="{3662E775-3532-4FBD-AAC1-CF37509E90DF}" type="pres">
      <dgm:prSet presAssocID="{E1D2116E-3193-4120-ABFF-F7951CAAD63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8D2EE-511F-424C-B76C-38D40C4155D1}" type="pres">
      <dgm:prSet presAssocID="{E1D2116E-3193-4120-ABFF-F7951CAAD63A}" presName="invisiNode" presStyleLbl="node1" presStyleIdx="1" presStyleCnt="3"/>
      <dgm:spPr/>
    </dgm:pt>
    <dgm:pt modelId="{EE55B0BA-2100-439C-8790-F9ACFED37C83}" type="pres">
      <dgm:prSet presAssocID="{E1D2116E-3193-4120-ABFF-F7951CAAD63A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46914E-9885-41AA-8580-11F6C9C79200}" type="pres">
      <dgm:prSet presAssocID="{C2A196B7-279F-46A7-941D-E1F99004034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F3D7631-22BF-444F-B6C9-2E923F2F75A9}" type="pres">
      <dgm:prSet presAssocID="{60DF8B5E-3C57-4909-BA41-0067BBB2EE54}" presName="compNode" presStyleCnt="0"/>
      <dgm:spPr/>
    </dgm:pt>
    <dgm:pt modelId="{748E8B87-697B-4580-BB81-98A3B683D267}" type="pres">
      <dgm:prSet presAssocID="{60DF8B5E-3C57-4909-BA41-0067BBB2EE54}" presName="bkgdShape" presStyleLbl="node1" presStyleIdx="2" presStyleCnt="3"/>
      <dgm:spPr/>
      <dgm:t>
        <a:bodyPr/>
        <a:lstStyle/>
        <a:p>
          <a:endParaRPr lang="ru-RU"/>
        </a:p>
      </dgm:t>
    </dgm:pt>
    <dgm:pt modelId="{9CE7EBAF-C429-4647-A55A-0FBA853F8DDA}" type="pres">
      <dgm:prSet presAssocID="{60DF8B5E-3C57-4909-BA41-0067BBB2EE5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AE1C6-BFE7-4F12-92EF-87ABD4741179}" type="pres">
      <dgm:prSet presAssocID="{60DF8B5E-3C57-4909-BA41-0067BBB2EE54}" presName="invisiNode" presStyleLbl="node1" presStyleIdx="2" presStyleCnt="3"/>
      <dgm:spPr/>
    </dgm:pt>
    <dgm:pt modelId="{A3EFB989-867B-4CAE-BB87-8A7AA8489044}" type="pres">
      <dgm:prSet presAssocID="{60DF8B5E-3C57-4909-BA41-0067BBB2EE5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EB4DACE-CD47-4E03-A908-B42C250BC6F7}" srcId="{5779344F-C759-47C6-9DCA-2EDC5265F1A3}" destId="{60DF8B5E-3C57-4909-BA41-0067BBB2EE54}" srcOrd="2" destOrd="0" parTransId="{B1D50E2E-4668-4D43-B0AD-AAE247B1F2E3}" sibTransId="{A00F61F9-A232-4C4D-9E52-13410F3EC869}"/>
    <dgm:cxn modelId="{1D9C3BF3-EAE3-4F6F-A17F-2143C8F1EB2C}" type="presOf" srcId="{C2A196B7-279F-46A7-941D-E1F99004034A}" destId="{A446914E-9885-41AA-8580-11F6C9C79200}" srcOrd="0" destOrd="0" presId="urn:microsoft.com/office/officeart/2005/8/layout/hList7"/>
    <dgm:cxn modelId="{E09A0FE0-7088-40F6-924F-72A9D8631254}" type="presOf" srcId="{E1D2116E-3193-4120-ABFF-F7951CAAD63A}" destId="{3662E775-3532-4FBD-AAC1-CF37509E90DF}" srcOrd="1" destOrd="0" presId="urn:microsoft.com/office/officeart/2005/8/layout/hList7"/>
    <dgm:cxn modelId="{A6A12ADA-911F-4BA2-829D-57CDEDE55960}" type="presOf" srcId="{1323CB71-4F66-4329-8D33-C00FAA288C00}" destId="{24471A62-9715-4232-B509-E6A33152706B}" srcOrd="0" destOrd="0" presId="urn:microsoft.com/office/officeart/2005/8/layout/hList7"/>
    <dgm:cxn modelId="{79BA79B1-0BD0-4277-8C26-7E0A102CE077}" type="presOf" srcId="{E1D2116E-3193-4120-ABFF-F7951CAAD63A}" destId="{DFF69D59-5F59-4812-ABF6-8C3645515566}" srcOrd="0" destOrd="0" presId="urn:microsoft.com/office/officeart/2005/8/layout/hList7"/>
    <dgm:cxn modelId="{AB02FBA0-2616-46C3-8599-C40A776C39AD}" srcId="{5779344F-C759-47C6-9DCA-2EDC5265F1A3}" destId="{E1D2116E-3193-4120-ABFF-F7951CAAD63A}" srcOrd="1" destOrd="0" parTransId="{F72F29E6-03FA-4E27-BB92-7D0108B8E942}" sibTransId="{C2A196B7-279F-46A7-941D-E1F99004034A}"/>
    <dgm:cxn modelId="{799EE0A0-F041-49E8-ABE9-0D0440450C32}" type="presOf" srcId="{0AEFFC7B-91DF-4D46-8B6A-70F13D494932}" destId="{C127B0A3-C455-4817-AD55-FF2BDD1CF978}" srcOrd="0" destOrd="0" presId="urn:microsoft.com/office/officeart/2005/8/layout/hList7"/>
    <dgm:cxn modelId="{57BB7578-718B-4F4A-B3E8-305436A9E1D2}" type="presOf" srcId="{1323CB71-4F66-4329-8D33-C00FAA288C00}" destId="{6694FBE7-8A94-468E-ACFF-CE25EE5B68F9}" srcOrd="1" destOrd="0" presId="urn:microsoft.com/office/officeart/2005/8/layout/hList7"/>
    <dgm:cxn modelId="{AFE0E2A9-16A8-4855-AEF1-08AB9EA109C4}" type="presOf" srcId="{60DF8B5E-3C57-4909-BA41-0067BBB2EE54}" destId="{748E8B87-697B-4580-BB81-98A3B683D267}" srcOrd="0" destOrd="0" presId="urn:microsoft.com/office/officeart/2005/8/layout/hList7"/>
    <dgm:cxn modelId="{37432060-97EC-4745-A72F-0010E54EBCF5}" type="presOf" srcId="{60DF8B5E-3C57-4909-BA41-0067BBB2EE54}" destId="{9CE7EBAF-C429-4647-A55A-0FBA853F8DDA}" srcOrd="1" destOrd="0" presId="urn:microsoft.com/office/officeart/2005/8/layout/hList7"/>
    <dgm:cxn modelId="{2B296D04-C436-48F8-83C6-DE150EEC16F2}" type="presOf" srcId="{5779344F-C759-47C6-9DCA-2EDC5265F1A3}" destId="{117776D1-BF10-49CB-A956-89BED6E23DAC}" srcOrd="0" destOrd="0" presId="urn:microsoft.com/office/officeart/2005/8/layout/hList7"/>
    <dgm:cxn modelId="{366972C0-2BAE-4283-8EF1-74AB7A6D9C56}" srcId="{5779344F-C759-47C6-9DCA-2EDC5265F1A3}" destId="{1323CB71-4F66-4329-8D33-C00FAA288C00}" srcOrd="0" destOrd="0" parTransId="{76998380-B50A-4A99-A704-B415CEF1180C}" sibTransId="{0AEFFC7B-91DF-4D46-8B6A-70F13D494932}"/>
    <dgm:cxn modelId="{5B1F035F-E0F8-40E7-B58D-5F248DA6ACCA}" type="presParOf" srcId="{117776D1-BF10-49CB-A956-89BED6E23DAC}" destId="{71C2D8AA-C8D8-4034-A3D3-606FB8E6CF81}" srcOrd="0" destOrd="0" presId="urn:microsoft.com/office/officeart/2005/8/layout/hList7"/>
    <dgm:cxn modelId="{F1A5DF7F-BE50-423B-8A51-6849DFA662D5}" type="presParOf" srcId="{117776D1-BF10-49CB-A956-89BED6E23DAC}" destId="{6588624A-4188-48CC-98AD-FE67DA095266}" srcOrd="1" destOrd="0" presId="urn:microsoft.com/office/officeart/2005/8/layout/hList7"/>
    <dgm:cxn modelId="{41B971D0-CDB3-4DCF-997F-2B533C499C8D}" type="presParOf" srcId="{6588624A-4188-48CC-98AD-FE67DA095266}" destId="{FF1A07D3-EB78-4EAC-B2A3-E20AA970C913}" srcOrd="0" destOrd="0" presId="urn:microsoft.com/office/officeart/2005/8/layout/hList7"/>
    <dgm:cxn modelId="{FB28307A-784B-4C45-8E0E-721EDFBE558D}" type="presParOf" srcId="{FF1A07D3-EB78-4EAC-B2A3-E20AA970C913}" destId="{24471A62-9715-4232-B509-E6A33152706B}" srcOrd="0" destOrd="0" presId="urn:microsoft.com/office/officeart/2005/8/layout/hList7"/>
    <dgm:cxn modelId="{880C75BC-A7F9-4697-ACF6-8EEEFD017607}" type="presParOf" srcId="{FF1A07D3-EB78-4EAC-B2A3-E20AA970C913}" destId="{6694FBE7-8A94-468E-ACFF-CE25EE5B68F9}" srcOrd="1" destOrd="0" presId="urn:microsoft.com/office/officeart/2005/8/layout/hList7"/>
    <dgm:cxn modelId="{18239589-B85E-4249-980F-6606100AF90A}" type="presParOf" srcId="{FF1A07D3-EB78-4EAC-B2A3-E20AA970C913}" destId="{C0849E78-CCEC-4BC6-AAB6-9D1080B22D54}" srcOrd="2" destOrd="0" presId="urn:microsoft.com/office/officeart/2005/8/layout/hList7"/>
    <dgm:cxn modelId="{FA151040-0FC6-4DFC-ADA6-F3E23E3E091D}" type="presParOf" srcId="{FF1A07D3-EB78-4EAC-B2A3-E20AA970C913}" destId="{02D2C221-6C4F-452F-AFE6-0C89B3E1BEF7}" srcOrd="3" destOrd="0" presId="urn:microsoft.com/office/officeart/2005/8/layout/hList7"/>
    <dgm:cxn modelId="{19762957-D74C-455C-A7ED-E20EF995E126}" type="presParOf" srcId="{6588624A-4188-48CC-98AD-FE67DA095266}" destId="{C127B0A3-C455-4817-AD55-FF2BDD1CF978}" srcOrd="1" destOrd="0" presId="urn:microsoft.com/office/officeart/2005/8/layout/hList7"/>
    <dgm:cxn modelId="{1A705E3C-E173-4884-90B0-C1EB2A2B5885}" type="presParOf" srcId="{6588624A-4188-48CC-98AD-FE67DA095266}" destId="{49007887-B3AD-4F0A-99AC-CCD44435C1A8}" srcOrd="2" destOrd="0" presId="urn:microsoft.com/office/officeart/2005/8/layout/hList7"/>
    <dgm:cxn modelId="{AEB48E56-855A-49C6-83FE-E23934843E6A}" type="presParOf" srcId="{49007887-B3AD-4F0A-99AC-CCD44435C1A8}" destId="{DFF69D59-5F59-4812-ABF6-8C3645515566}" srcOrd="0" destOrd="0" presId="urn:microsoft.com/office/officeart/2005/8/layout/hList7"/>
    <dgm:cxn modelId="{A840C8AE-4995-40F4-A20A-5D762D0447F4}" type="presParOf" srcId="{49007887-B3AD-4F0A-99AC-CCD44435C1A8}" destId="{3662E775-3532-4FBD-AAC1-CF37509E90DF}" srcOrd="1" destOrd="0" presId="urn:microsoft.com/office/officeart/2005/8/layout/hList7"/>
    <dgm:cxn modelId="{8752D595-A4D8-4DBE-9611-58F9EFF4AB77}" type="presParOf" srcId="{49007887-B3AD-4F0A-99AC-CCD44435C1A8}" destId="{A0D8D2EE-511F-424C-B76C-38D40C4155D1}" srcOrd="2" destOrd="0" presId="urn:microsoft.com/office/officeart/2005/8/layout/hList7"/>
    <dgm:cxn modelId="{09D8C5CD-167C-4E95-B159-E34EA91ADCEB}" type="presParOf" srcId="{49007887-B3AD-4F0A-99AC-CCD44435C1A8}" destId="{EE55B0BA-2100-439C-8790-F9ACFED37C83}" srcOrd="3" destOrd="0" presId="urn:microsoft.com/office/officeart/2005/8/layout/hList7"/>
    <dgm:cxn modelId="{026F8D2C-DFE2-4D5E-BFEF-CAE6179FBBDB}" type="presParOf" srcId="{6588624A-4188-48CC-98AD-FE67DA095266}" destId="{A446914E-9885-41AA-8580-11F6C9C79200}" srcOrd="3" destOrd="0" presId="urn:microsoft.com/office/officeart/2005/8/layout/hList7"/>
    <dgm:cxn modelId="{B35BDB6A-8A8B-4F54-ADDD-384A9825DD11}" type="presParOf" srcId="{6588624A-4188-48CC-98AD-FE67DA095266}" destId="{4F3D7631-22BF-444F-B6C9-2E923F2F75A9}" srcOrd="4" destOrd="0" presId="urn:microsoft.com/office/officeart/2005/8/layout/hList7"/>
    <dgm:cxn modelId="{305C2968-3448-4201-B3CC-F8464241B130}" type="presParOf" srcId="{4F3D7631-22BF-444F-B6C9-2E923F2F75A9}" destId="{748E8B87-697B-4580-BB81-98A3B683D267}" srcOrd="0" destOrd="0" presId="urn:microsoft.com/office/officeart/2005/8/layout/hList7"/>
    <dgm:cxn modelId="{C18DDE65-D454-47B9-93E4-1D69B5333CF1}" type="presParOf" srcId="{4F3D7631-22BF-444F-B6C9-2E923F2F75A9}" destId="{9CE7EBAF-C429-4647-A55A-0FBA853F8DDA}" srcOrd="1" destOrd="0" presId="urn:microsoft.com/office/officeart/2005/8/layout/hList7"/>
    <dgm:cxn modelId="{BA78FCEB-B0A7-42C1-AD28-9A7939EEF2E1}" type="presParOf" srcId="{4F3D7631-22BF-444F-B6C9-2E923F2F75A9}" destId="{362AE1C6-BFE7-4F12-92EF-87ABD4741179}" srcOrd="2" destOrd="0" presId="urn:microsoft.com/office/officeart/2005/8/layout/hList7"/>
    <dgm:cxn modelId="{F53D8CEA-9077-4468-B376-B171BE2931A9}" type="presParOf" srcId="{4F3D7631-22BF-444F-B6C9-2E923F2F75A9}" destId="{A3EFB989-867B-4CAE-BB87-8A7AA848904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E82FC-CC38-497A-8EB9-B635A0C36820}">
      <dsp:nvSpPr>
        <dsp:cNvPr id="0" name=""/>
        <dsp:cNvSpPr/>
      </dsp:nvSpPr>
      <dsp:spPr>
        <a:xfrm>
          <a:off x="5420594" y="4712814"/>
          <a:ext cx="116686" cy="1166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037E1-5F6B-4A83-B1D8-CE7A312D2F2A}">
      <dsp:nvSpPr>
        <dsp:cNvPr id="0" name=""/>
        <dsp:cNvSpPr/>
      </dsp:nvSpPr>
      <dsp:spPr>
        <a:xfrm>
          <a:off x="5200640" y="4818698"/>
          <a:ext cx="116686" cy="1166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4C8A0-F73D-4A55-9951-05A22352BD1C}">
      <dsp:nvSpPr>
        <dsp:cNvPr id="0" name=""/>
        <dsp:cNvSpPr/>
      </dsp:nvSpPr>
      <dsp:spPr>
        <a:xfrm>
          <a:off x="4970183" y="4902334"/>
          <a:ext cx="116686" cy="1166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239D9-0DD8-4C22-A32B-33B1FC4001B5}">
      <dsp:nvSpPr>
        <dsp:cNvPr id="0" name=""/>
        <dsp:cNvSpPr/>
      </dsp:nvSpPr>
      <dsp:spPr>
        <a:xfrm>
          <a:off x="6496216" y="2889131"/>
          <a:ext cx="116686" cy="1166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0BFB0-EACB-47F3-A243-FD7070E5AF8F}">
      <dsp:nvSpPr>
        <dsp:cNvPr id="0" name=""/>
        <dsp:cNvSpPr/>
      </dsp:nvSpPr>
      <dsp:spPr>
        <a:xfrm>
          <a:off x="6407534" y="3104608"/>
          <a:ext cx="116686" cy="1166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612F2-5F81-42A2-99D2-9BB339D2F351}">
      <dsp:nvSpPr>
        <dsp:cNvPr id="0" name=""/>
        <dsp:cNvSpPr/>
      </dsp:nvSpPr>
      <dsp:spPr>
        <a:xfrm>
          <a:off x="6432751" y="943588"/>
          <a:ext cx="116686" cy="1166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99065-147C-4C88-B88A-B690D74D7E5E}">
      <dsp:nvSpPr>
        <dsp:cNvPr id="0" name=""/>
        <dsp:cNvSpPr/>
      </dsp:nvSpPr>
      <dsp:spPr>
        <a:xfrm>
          <a:off x="6604748" y="801374"/>
          <a:ext cx="116686" cy="1166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62E35-4708-45FA-BDB2-03FAC7200F91}">
      <dsp:nvSpPr>
        <dsp:cNvPr id="0" name=""/>
        <dsp:cNvSpPr/>
      </dsp:nvSpPr>
      <dsp:spPr>
        <a:xfrm>
          <a:off x="6766943" y="698374"/>
          <a:ext cx="116686" cy="1166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314AB-F3D3-410A-9666-1D1CCC3B2E86}">
      <dsp:nvSpPr>
        <dsp:cNvPr id="0" name=""/>
        <dsp:cNvSpPr/>
      </dsp:nvSpPr>
      <dsp:spPr>
        <a:xfrm>
          <a:off x="6929138" y="801374"/>
          <a:ext cx="116686" cy="1166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8CE90-418F-46C6-93D8-0F81FC762AAA}">
      <dsp:nvSpPr>
        <dsp:cNvPr id="0" name=""/>
        <dsp:cNvSpPr/>
      </dsp:nvSpPr>
      <dsp:spPr>
        <a:xfrm>
          <a:off x="7091332" y="904374"/>
          <a:ext cx="116686" cy="1166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28179-37AF-4962-8B7B-53DD4A75912B}">
      <dsp:nvSpPr>
        <dsp:cNvPr id="0" name=""/>
        <dsp:cNvSpPr/>
      </dsp:nvSpPr>
      <dsp:spPr>
        <a:xfrm>
          <a:off x="6766943" y="915498"/>
          <a:ext cx="116686" cy="1166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56A5E-773F-4D46-BDF2-929B98B125A7}">
      <dsp:nvSpPr>
        <dsp:cNvPr id="0" name=""/>
        <dsp:cNvSpPr/>
      </dsp:nvSpPr>
      <dsp:spPr>
        <a:xfrm>
          <a:off x="6766943" y="1133034"/>
          <a:ext cx="116686" cy="1166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47B4B-05E8-450C-99A5-A50C58261683}">
      <dsp:nvSpPr>
        <dsp:cNvPr id="0" name=""/>
        <dsp:cNvSpPr/>
      </dsp:nvSpPr>
      <dsp:spPr>
        <a:xfrm>
          <a:off x="3766466" y="5206260"/>
          <a:ext cx="2982818" cy="12889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751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Школа </a:t>
          </a:r>
          <a:endParaRPr lang="ru-RU" sz="4100" kern="1200" dirty="0"/>
        </a:p>
      </dsp:txBody>
      <dsp:txXfrm>
        <a:off x="3829389" y="5269183"/>
        <a:ext cx="2856972" cy="1163137"/>
      </dsp:txXfrm>
    </dsp:sp>
    <dsp:sp modelId="{1172B9AD-818D-47C0-B9C1-3AF089AD7AC4}">
      <dsp:nvSpPr>
        <dsp:cNvPr id="0" name=""/>
        <dsp:cNvSpPr/>
      </dsp:nvSpPr>
      <dsp:spPr>
        <a:xfrm>
          <a:off x="0" y="3799866"/>
          <a:ext cx="3460813" cy="30581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B5112-F461-4EF0-B792-5CA5B0C3258C}">
      <dsp:nvSpPr>
        <dsp:cNvPr id="0" name=""/>
        <dsp:cNvSpPr/>
      </dsp:nvSpPr>
      <dsp:spPr>
        <a:xfrm>
          <a:off x="5758002" y="3398653"/>
          <a:ext cx="2982818" cy="12889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751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Палестра </a:t>
          </a:r>
          <a:endParaRPr lang="ru-RU" sz="4000" kern="1200" dirty="0"/>
        </a:p>
      </dsp:txBody>
      <dsp:txXfrm>
        <a:off x="5820925" y="3461576"/>
        <a:ext cx="2856972" cy="1163137"/>
      </dsp:txXfrm>
    </dsp:sp>
    <dsp:sp modelId="{D02F65DB-48BF-471A-98BD-45F891B43673}">
      <dsp:nvSpPr>
        <dsp:cNvPr id="0" name=""/>
        <dsp:cNvSpPr/>
      </dsp:nvSpPr>
      <dsp:spPr>
        <a:xfrm>
          <a:off x="1796677" y="2107822"/>
          <a:ext cx="2955431" cy="253345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90E56-0C5B-4EC2-906A-E7A5A06A2665}">
      <dsp:nvSpPr>
        <dsp:cNvPr id="0" name=""/>
        <dsp:cNvSpPr/>
      </dsp:nvSpPr>
      <dsp:spPr>
        <a:xfrm>
          <a:off x="6442501" y="1530376"/>
          <a:ext cx="2982818" cy="12889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751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/>
            <a:t>Гимнасий</a:t>
          </a:r>
          <a:r>
            <a:rPr lang="ru-RU" sz="4000" kern="1200" dirty="0" smtClean="0"/>
            <a:t> </a:t>
          </a:r>
          <a:endParaRPr lang="ru-RU" sz="4000" kern="1200" dirty="0"/>
        </a:p>
      </dsp:txBody>
      <dsp:txXfrm>
        <a:off x="6505424" y="1593299"/>
        <a:ext cx="2856972" cy="1163137"/>
      </dsp:txXfrm>
    </dsp:sp>
    <dsp:sp modelId="{03E771FE-0A18-46A4-AFC7-6B1DC3686203}">
      <dsp:nvSpPr>
        <dsp:cNvPr id="0" name=""/>
        <dsp:cNvSpPr/>
      </dsp:nvSpPr>
      <dsp:spPr>
        <a:xfrm>
          <a:off x="3033843" y="79535"/>
          <a:ext cx="2808160" cy="259337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71A62-9715-4232-B509-E6A33152706B}">
      <dsp:nvSpPr>
        <dsp:cNvPr id="0" name=""/>
        <dsp:cNvSpPr/>
      </dsp:nvSpPr>
      <dsp:spPr>
        <a:xfrm>
          <a:off x="2393" y="0"/>
          <a:ext cx="3723165" cy="54186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1 ряд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Школа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Стр. 194, пункт 2.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2393" y="2167466"/>
        <a:ext cx="3723165" cy="2167466"/>
      </dsp:txXfrm>
    </dsp:sp>
    <dsp:sp modelId="{02D2C221-6C4F-452F-AFE6-0C89B3E1BEF7}">
      <dsp:nvSpPr>
        <dsp:cNvPr id="0" name=""/>
        <dsp:cNvSpPr/>
      </dsp:nvSpPr>
      <dsp:spPr>
        <a:xfrm>
          <a:off x="961767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69D59-5F59-4812-ABF6-8C3645515566}">
      <dsp:nvSpPr>
        <dsp:cNvPr id="0" name=""/>
        <dsp:cNvSpPr/>
      </dsp:nvSpPr>
      <dsp:spPr>
        <a:xfrm>
          <a:off x="3837253" y="0"/>
          <a:ext cx="3723165" cy="5418667"/>
        </a:xfrm>
        <a:prstGeom prst="roundRect">
          <a:avLst>
            <a:gd name="adj" fmla="val 1000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2 ряд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Палестра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Стр. 194-196, пункт 3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3837253" y="2167466"/>
        <a:ext cx="3723165" cy="2167466"/>
      </dsp:txXfrm>
    </dsp:sp>
    <dsp:sp modelId="{EE55B0BA-2100-439C-8790-F9ACFED37C83}">
      <dsp:nvSpPr>
        <dsp:cNvPr id="0" name=""/>
        <dsp:cNvSpPr/>
      </dsp:nvSpPr>
      <dsp:spPr>
        <a:xfrm>
          <a:off x="4796627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E8B87-697B-4580-BB81-98A3B683D267}">
      <dsp:nvSpPr>
        <dsp:cNvPr id="0" name=""/>
        <dsp:cNvSpPr/>
      </dsp:nvSpPr>
      <dsp:spPr>
        <a:xfrm>
          <a:off x="7672113" y="0"/>
          <a:ext cx="3723165" cy="5418667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3 ряд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>
              <a:solidFill>
                <a:schemeClr val="tx1"/>
              </a:solidFill>
            </a:rPr>
            <a:t>Гимнасий</a:t>
          </a:r>
          <a:r>
            <a:rPr lang="ru-RU" sz="2900" b="1" kern="1200" dirty="0" smtClean="0">
              <a:solidFill>
                <a:schemeClr val="tx1"/>
              </a:solidFill>
            </a:rPr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tx1"/>
              </a:solidFill>
            </a:rPr>
            <a:t>Стр. 196, пункт 4</a:t>
          </a:r>
          <a:endParaRPr lang="ru-RU" sz="2900" b="1" kern="1200" dirty="0">
            <a:solidFill>
              <a:schemeClr val="tx1"/>
            </a:solidFill>
          </a:endParaRPr>
        </a:p>
      </dsp:txBody>
      <dsp:txXfrm>
        <a:off x="7672113" y="2167466"/>
        <a:ext cx="3723165" cy="2167466"/>
      </dsp:txXfrm>
    </dsp:sp>
    <dsp:sp modelId="{A3EFB989-867B-4CAE-BB87-8A7AA8489044}">
      <dsp:nvSpPr>
        <dsp:cNvPr id="0" name=""/>
        <dsp:cNvSpPr/>
      </dsp:nvSpPr>
      <dsp:spPr>
        <a:xfrm>
          <a:off x="8631488" y="325120"/>
          <a:ext cx="1804416" cy="180441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2D8AA-C8D8-4034-A3D3-606FB8E6CF81}">
      <dsp:nvSpPr>
        <dsp:cNvPr id="0" name=""/>
        <dsp:cNvSpPr/>
      </dsp:nvSpPr>
      <dsp:spPr>
        <a:xfrm>
          <a:off x="418996" y="4593550"/>
          <a:ext cx="10485858" cy="812800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1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99011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fld id="{6FA354E6-CC87-4D1A-872E-7DFB8CEA8CA3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4" y="9446678"/>
            <a:ext cx="2971800" cy="49901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fld id="{33F6140E-2C45-4409-91B1-20331F94B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06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1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9011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fld id="{8C012A17-4348-4377-B467-98C0EEBA5E8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2" tIns="46081" rIns="92162" bIns="460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6362"/>
            <a:ext cx="5486400" cy="3916115"/>
          </a:xfrm>
          <a:prstGeom prst="rect">
            <a:avLst/>
          </a:prstGeom>
        </p:spPr>
        <p:txBody>
          <a:bodyPr vert="horz" lIns="92162" tIns="46081" rIns="92162" bIns="4608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fld id="{ABD0F55A-8797-42D0-A946-0A3E2AC1B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65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1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08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75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6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08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7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1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5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8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6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7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17251-4EF2-435B-A05F-9285FB76A3D6}" type="datetimeFigureOut">
              <a:rPr lang="ru-RU" smtClean="0"/>
              <a:pPr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597E2-0F81-4FA9-8AF8-26A457215E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5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407" y="535226"/>
            <a:ext cx="11094666" cy="3030011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Благодаря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образованию человек становиться самым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прекрасным и божественным из существ»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Платон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https://yt3.ggpht.com/ytc/AMLnZu8ZDLNxR8GFbXLCtYSlMGSbQw5smira6hPhLrla=s900-c-k-c0x00ffffff-no-rj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1898362"/>
            <a:ext cx="4538808" cy="453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4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518"/>
            <a:ext cx="7260095" cy="59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5674" y="113664"/>
            <a:ext cx="4660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Греческий алфавит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s://sun9-79.userapi.com/impg/kCbu0YliwjGaHkRPwY4jS8jWwZmpQ7sdSqecxQ/u1UhvoAd_lk.jpg?size=1200x762&amp;quality=95&amp;sign=e2eb0bbc004f961cf174e8f89a70a616&amp;c_uniq_tag=HnJzDipm4bMQCklswwoT9dx1RWr2PH4x_IPLc07CY0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r="19659"/>
          <a:stretch/>
        </p:blipFill>
        <p:spPr bwMode="auto">
          <a:xfrm>
            <a:off x="7832436" y="2300912"/>
            <a:ext cx="4359564" cy="455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96747" y="725851"/>
            <a:ext cx="2388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5400" dirty="0"/>
              <a:t>ἱστορία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814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910" y="894522"/>
            <a:ext cx="62819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Деметриос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шалил на уроке и получил восемь ударов палкой, а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Фотион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опоздал на занятия и был наказан четырьмя ударами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«Сегодня на 2 удара больше, чем вчера» - подумал учитель.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Сколько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ударов нанес учитель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вчера и сегодня?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47" y="3572177"/>
            <a:ext cx="3002973" cy="29529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2647" y="248191"/>
            <a:ext cx="1792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8" name="Picture 4" descr="https://childer.ru/uploads/66cd-greekn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18" y="3227645"/>
            <a:ext cx="7684654" cy="34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73737" y="2043289"/>
            <a:ext cx="4014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Греческие числа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67005"/>
            <a:ext cx="11658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Отличительные черты системы образования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sz="4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236190"/>
              </p:ext>
            </p:extLst>
          </p:nvPr>
        </p:nvGraphicFramePr>
        <p:xfrm>
          <a:off x="472440" y="1033142"/>
          <a:ext cx="11216640" cy="49377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608320"/>
                <a:gridCol w="5608320"/>
              </a:tblGrid>
              <a:tr h="7542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/>
                        <a:t>Древнегреческая система образования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/>
                        <a:t>Современная система образования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6989"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Типы учебных заведений: школа</a:t>
                      </a:r>
                      <a:r>
                        <a:rPr lang="ru-RU" sz="2800" baseline="0" dirty="0" smtClean="0"/>
                        <a:t> , палестра, гимнасии.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Типы учебных заведений: школа, лицей, гимназия.</a:t>
                      </a:r>
                      <a:endParaRPr lang="ru-RU" sz="2800" dirty="0"/>
                    </a:p>
                  </a:txBody>
                  <a:tcPr/>
                </a:tc>
              </a:tr>
              <a:tr h="436989"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Обучение платное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Обучение бесплатное</a:t>
                      </a:r>
                      <a:endParaRPr lang="ru-RU" sz="2800" dirty="0"/>
                    </a:p>
                  </a:txBody>
                  <a:tcPr/>
                </a:tc>
              </a:tr>
              <a:tr h="436989"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Для письма использовали особые дощечки натертые воском, писали стилем.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Для письма используются тетрадь сделанная из бумаги, пишем ручкой.</a:t>
                      </a:r>
                      <a:endParaRPr lang="ru-RU" sz="2800" dirty="0"/>
                    </a:p>
                  </a:txBody>
                  <a:tcPr/>
                </a:tc>
              </a:tr>
              <a:tr h="436989"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Телесные наказания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Нет</a:t>
                      </a:r>
                      <a:r>
                        <a:rPr lang="ru-RU" sz="2800" baseline="0" dirty="0" smtClean="0"/>
                        <a:t> телесных наказаний</a:t>
                      </a:r>
                      <a:endParaRPr lang="ru-RU" sz="2800" dirty="0"/>
                    </a:p>
                  </a:txBody>
                  <a:tcPr/>
                </a:tc>
              </a:tr>
              <a:tr h="436989"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В гимнасиях обучались взрослые.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В гимназии учатся дети.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3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365126"/>
            <a:ext cx="9450243" cy="8725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Отличие современных школ от древнегреческих</a:t>
            </a:r>
            <a:endParaRPr lang="ru-RU" b="1" dirty="0"/>
          </a:p>
        </p:txBody>
      </p:sp>
      <p:sp>
        <p:nvSpPr>
          <p:cNvPr id="4" name="AutoShape 2" descr="https://infopovod.ru/wp-content/uploads/2023/08/school-2_11zo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7127"/>
            <a:ext cx="7380498" cy="4926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8894619" y="3953163"/>
            <a:ext cx="2904320" cy="27999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/>
          <p:cNvSpPr/>
          <p:nvPr/>
        </p:nvSpPr>
        <p:spPr>
          <a:xfrm>
            <a:off x="7358831" y="1633590"/>
            <a:ext cx="2480203" cy="2319573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Овал 8"/>
          <p:cNvSpPr/>
          <p:nvPr/>
        </p:nvSpPr>
        <p:spPr>
          <a:xfrm>
            <a:off x="9667490" y="295197"/>
            <a:ext cx="2356613" cy="2374441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233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r>
              <a:rPr lang="ru-RU" dirty="0" smtClean="0"/>
              <a:t>Контролирующее задание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5" y="1565563"/>
            <a:ext cx="3038764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/>
              <a:t>1. </a:t>
            </a:r>
            <a:r>
              <a:rPr lang="ru-RU" sz="2400" b="1" dirty="0" err="1" smtClean="0"/>
              <a:t>Стилос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7965" y="2295236"/>
            <a:ext cx="3038764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/>
              <a:t>2. Гиппократ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5" y="3031775"/>
            <a:ext cx="3038764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/>
              <a:t>3. Геродот 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7965" y="3759199"/>
            <a:ext cx="3038764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/>
              <a:t>5. Палестра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7965" y="4555835"/>
            <a:ext cx="3038764" cy="5818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/>
              <a:t>6. Педагог  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21018" y="1565563"/>
            <a:ext cx="7638473" cy="5818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/>
              <a:t>А. </a:t>
            </a:r>
            <a:r>
              <a:rPr lang="ru-RU" sz="2000" b="1" dirty="0"/>
              <a:t>Врач, автор многих трудов по </a:t>
            </a:r>
            <a:r>
              <a:rPr lang="ru-RU" sz="2000" b="1" dirty="0" smtClean="0"/>
              <a:t>медицине, «Отец медицины»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21018" y="2299854"/>
            <a:ext cx="7638473" cy="5818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/>
              <a:t>Б. </a:t>
            </a:r>
            <a:r>
              <a:rPr lang="ru-RU" sz="2000" b="1" dirty="0"/>
              <a:t>Автор </a:t>
            </a:r>
            <a:r>
              <a:rPr lang="ru-RU" sz="2000" b="1" dirty="0" smtClean="0"/>
              <a:t>первых исторических </a:t>
            </a:r>
            <a:r>
              <a:rPr lang="ru-RU" sz="2000" b="1" dirty="0"/>
              <a:t>сочинений, </a:t>
            </a:r>
            <a:r>
              <a:rPr lang="ru-RU" sz="2000" b="1" dirty="0" smtClean="0"/>
              <a:t>«Отец </a:t>
            </a:r>
            <a:r>
              <a:rPr lang="ru-RU" sz="2000" b="1" dirty="0"/>
              <a:t>истории»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21014" y="3031775"/>
            <a:ext cx="7638473" cy="5818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/>
              <a:t>Г. Палочка для письма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21018" y="3759199"/>
            <a:ext cx="7638473" cy="5818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/>
              <a:t>Д. Раб, сопровождающий ребенка в школу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21015" y="4509654"/>
            <a:ext cx="7638473" cy="5818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/>
              <a:t>Е. Школа для гимнастических занятий </a:t>
            </a:r>
            <a:endParaRPr lang="ru-RU" sz="2000" b="1" dirty="0"/>
          </a:p>
        </p:txBody>
      </p:sp>
      <p:cxnSp>
        <p:nvCxnSpPr>
          <p:cNvPr id="17" name="Прямая со стрелкой 16"/>
          <p:cNvCxnSpPr>
            <a:stCxn id="5" idx="3"/>
            <a:endCxn id="14" idx="1"/>
          </p:cNvCxnSpPr>
          <p:nvPr/>
        </p:nvCxnSpPr>
        <p:spPr>
          <a:xfrm>
            <a:off x="3486729" y="1856509"/>
            <a:ext cx="734285" cy="14662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3"/>
            <a:endCxn id="11" idx="1"/>
          </p:cNvCxnSpPr>
          <p:nvPr/>
        </p:nvCxnSpPr>
        <p:spPr>
          <a:xfrm flipV="1">
            <a:off x="3486729" y="1856509"/>
            <a:ext cx="734289" cy="7296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3"/>
            <a:endCxn id="12" idx="1"/>
          </p:cNvCxnSpPr>
          <p:nvPr/>
        </p:nvCxnSpPr>
        <p:spPr>
          <a:xfrm flipV="1">
            <a:off x="3486729" y="2590800"/>
            <a:ext cx="734289" cy="7319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9" idx="3"/>
            <a:endCxn id="16" idx="1"/>
          </p:cNvCxnSpPr>
          <p:nvPr/>
        </p:nvCxnSpPr>
        <p:spPr>
          <a:xfrm>
            <a:off x="3486729" y="4050145"/>
            <a:ext cx="734286" cy="7504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0" idx="3"/>
            <a:endCxn id="15" idx="1"/>
          </p:cNvCxnSpPr>
          <p:nvPr/>
        </p:nvCxnSpPr>
        <p:spPr>
          <a:xfrm flipV="1">
            <a:off x="3486729" y="4050145"/>
            <a:ext cx="734289" cy="796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9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4944" y="266976"/>
            <a:ext cx="2789383" cy="1129658"/>
          </a:xfrm>
        </p:spPr>
        <p:txBody>
          <a:bodyPr/>
          <a:lstStyle/>
          <a:p>
            <a:r>
              <a:rPr lang="ru-RU" b="1" dirty="0" smtClean="0"/>
              <a:t>Итог урока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9411854" y="4433454"/>
            <a:ext cx="2470469" cy="244053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8063345" y="2004291"/>
            <a:ext cx="2283692" cy="219036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9836727" y="193964"/>
            <a:ext cx="2228273" cy="2180477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4" descr="https://img1.liveinternet.ru/images/attach/d/0/129/474/129474247_19284_html_6276324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88" y="1303717"/>
            <a:ext cx="1823511" cy="1823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kamensk24.ru/system/Cover/images/000/004/369/medium/gippo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97" y="1187220"/>
            <a:ext cx="1456846" cy="205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cdnb.artstation.com/p/assets/covers/images/007/774/879/large/ching-yee-socrates-pers.jpg?150842523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219309" y="784656"/>
            <a:ext cx="1324248" cy="21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0.liveinternet.ru/images/attach/c/4/122/649/122649290_pedago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15468" r="24900" b="1697"/>
          <a:stretch/>
        </p:blipFill>
        <p:spPr bwMode="auto">
          <a:xfrm>
            <a:off x="317709" y="118034"/>
            <a:ext cx="1628327" cy="3319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47" y="3437317"/>
            <a:ext cx="7352145" cy="336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2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082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164" y="1624947"/>
            <a:ext cx="11434618" cy="468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ea typeface="Century Gothic" panose="020B0502020202020204" pitchFamily="34" charset="0"/>
                <a:cs typeface="Calibri" panose="020F0502020204030204" pitchFamily="34" charset="0"/>
              </a:rPr>
              <a:t>Параграф 40 (вопросы устно), выучить определения слов</a:t>
            </a:r>
          </a:p>
          <a:p>
            <a:pPr marL="914400" indent="-914400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entury Gothic" panose="020B0502020202020204" pitchFamily="34" charset="0"/>
                <a:cs typeface="Calibri" panose="020F0502020204030204" pitchFamily="34" charset="0"/>
              </a:rPr>
              <a:t>Написать доклад об одном из древнегреческих </a:t>
            </a:r>
            <a:r>
              <a:rPr lang="ru-RU" sz="2400" b="1" dirty="0" smtClean="0">
                <a:latin typeface="Times New Roman" panose="02020603050405020304" pitchFamily="18" charset="0"/>
                <a:ea typeface="Century Gothic" panose="020B0502020202020204" pitchFamily="34" charset="0"/>
                <a:cs typeface="Calibri" panose="020F0502020204030204" pitchFamily="34" charset="0"/>
              </a:rPr>
              <a:t>ученых (Фалес, Гиппократ, Сократ, Геродот, Платон…) </a:t>
            </a:r>
            <a:endParaRPr lang="ru-RU" sz="2400" b="1" dirty="0">
              <a:latin typeface="Times New Roman" panose="02020603050405020304" pitchFamily="18" charset="0"/>
              <a:ea typeface="Century Gothic" panose="020B0502020202020204" pitchFamily="34" charset="0"/>
              <a:cs typeface="Calibri" panose="020F0502020204030204" pitchFamily="34" charset="0"/>
            </a:endParaRPr>
          </a:p>
          <a:p>
            <a:pPr marL="914400" indent="-9144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ea typeface="Century Gothic" panose="020B0502020202020204" pitchFamily="34" charset="0"/>
                <a:cs typeface="Calibri" panose="020F0502020204030204" pitchFamily="34" charset="0"/>
              </a:rPr>
              <a:t>Составить проект о любом из учебных заведений Древней Греции (школа, палестра, </a:t>
            </a:r>
            <a:r>
              <a:rPr lang="ru-RU" sz="2400" b="1" dirty="0" err="1" smtClean="0">
                <a:latin typeface="Times New Roman" panose="02020603050405020304" pitchFamily="18" charset="0"/>
                <a:ea typeface="Century Gothic" panose="020B0502020202020204" pitchFamily="34" charset="0"/>
                <a:cs typeface="Calibri" panose="020F0502020204030204" pitchFamily="34" charset="0"/>
              </a:rPr>
              <a:t>гимнасий</a:t>
            </a:r>
            <a:r>
              <a:rPr lang="ru-RU" sz="2400" b="1" dirty="0" smtClean="0">
                <a:latin typeface="Times New Roman" panose="02020603050405020304" pitchFamily="18" charset="0"/>
                <a:ea typeface="Century Gothic" panose="020B0502020202020204" pitchFamily="34" charset="0"/>
                <a:cs typeface="Calibri" panose="020F0502020204030204" pitchFamily="34" charset="0"/>
              </a:rPr>
              <a:t>)</a:t>
            </a:r>
          </a:p>
          <a:p>
            <a:pPr marL="914400" indent="-9144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2400" b="1" dirty="0" smtClean="0">
              <a:latin typeface="Times New Roman" panose="02020603050405020304" pitchFamily="18" charset="0"/>
              <a:ea typeface="Century Gothic" panose="020B0502020202020204" pitchFamily="34" charset="0"/>
              <a:cs typeface="Calibri" panose="020F0502020204030204" pitchFamily="34" charset="0"/>
            </a:endParaRPr>
          </a:p>
          <a:p>
            <a:pPr marL="914400" indent="-9144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2400" b="1" dirty="0" smtClean="0">
              <a:latin typeface="Times New Roman" panose="02020603050405020304" pitchFamily="18" charset="0"/>
              <a:ea typeface="Century Gothic" panose="020B0502020202020204" pitchFamily="34" charset="0"/>
              <a:cs typeface="Calibri" panose="020F0502020204030204" pitchFamily="34" charset="0"/>
            </a:endParaRPr>
          </a:p>
          <a:p>
            <a:pPr marL="914400" indent="-9144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2400" b="1" dirty="0" smtClean="0">
              <a:latin typeface="Times New Roman" panose="02020603050405020304" pitchFamily="18" charset="0"/>
              <a:ea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effectLst/>
              <a:latin typeface="Times New Roman" panose="02020603050405020304" pitchFamily="18" charset="0"/>
              <a:ea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741733" y="1227952"/>
            <a:ext cx="7958921" cy="23649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Образование и наука Древней Греции</a:t>
            </a:r>
            <a:endParaRPr lang="en-US" sz="6000" b="1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567055" y="3953163"/>
            <a:ext cx="2904320" cy="27999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Овал 3"/>
          <p:cNvSpPr/>
          <p:nvPr/>
        </p:nvSpPr>
        <p:spPr>
          <a:xfrm>
            <a:off x="8282467" y="2216824"/>
            <a:ext cx="2480203" cy="2319573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9495951" y="193597"/>
            <a:ext cx="2356613" cy="2374441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16" descr="https://cdnb.artstation.com/p/assets/covers/images/007/774/879/large/ching-yee-socrates-pers.jpg?150842523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188154" y="4220698"/>
            <a:ext cx="1589201" cy="26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0.liveinternet.ru/images/attach/c/4/122/649/122649290_pedag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2" y="195230"/>
            <a:ext cx="4636654" cy="65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9964" y="5720243"/>
            <a:ext cx="8358910" cy="861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Афинский стратег Перикл узнав о том, что какой-то раб сломал ногу, воскликнул: </a:t>
            </a:r>
            <a:endParaRPr lang="ru-RU" b="1" dirty="0" smtClean="0"/>
          </a:p>
          <a:p>
            <a:pPr algn="ctr"/>
            <a:r>
              <a:rPr lang="ru-RU" sz="3200" b="1" dirty="0" smtClean="0"/>
              <a:t>“</a:t>
            </a:r>
            <a:r>
              <a:rPr lang="ru-RU" sz="3200" b="1" dirty="0"/>
              <a:t>Вот еще одним педагогом стало больше</a:t>
            </a:r>
            <a:r>
              <a:rPr lang="ru-RU" sz="3200" b="1" dirty="0" smtClean="0"/>
              <a:t>!”</a:t>
            </a:r>
            <a:endParaRPr lang="ru-RU" sz="3200" b="1" dirty="0"/>
          </a:p>
        </p:txBody>
      </p:sp>
      <p:pic>
        <p:nvPicPr>
          <p:cNvPr id="2052" name="Picture 4" descr="C:\Users\1\Downloads\2024-02-08_11-34-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38" y="0"/>
            <a:ext cx="2727036" cy="5562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51565" y="3993203"/>
            <a:ext cx="553027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Педагог</a:t>
            </a:r>
            <a:r>
              <a:rPr lang="ru-RU" sz="2400" dirty="0"/>
              <a:t> (греч. </a:t>
            </a:r>
            <a:r>
              <a:rPr lang="ru-RU" sz="2400" dirty="0" smtClean="0"/>
              <a:t>«сопровождающий </a:t>
            </a:r>
            <a:r>
              <a:rPr lang="ru-RU" sz="2400" dirty="0"/>
              <a:t>ребёнка») — раб в Древней Греции, </a:t>
            </a:r>
            <a:r>
              <a:rPr lang="ru-RU" sz="2400" dirty="0" smtClean="0"/>
              <a:t>который занимался обучением и воспитанием ребенка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73" y="195230"/>
            <a:ext cx="5421457" cy="35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20106689"/>
              </p:ext>
            </p:extLst>
          </p:nvPr>
        </p:nvGraphicFramePr>
        <p:xfrm>
          <a:off x="387927" y="0"/>
          <a:ext cx="114623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45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59826212"/>
              </p:ext>
            </p:extLst>
          </p:nvPr>
        </p:nvGraphicFramePr>
        <p:xfrm>
          <a:off x="600364" y="1227666"/>
          <a:ext cx="113976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8836" y="249382"/>
            <a:ext cx="11286837" cy="8589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Работа с учебником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v-shkolah-kipra-uluchshat-prepodavanie-grecheskogo-yazyka-dlya-inostranc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7" y="-1"/>
            <a:ext cx="7102887" cy="4738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382" y="4797952"/>
            <a:ext cx="3587582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Стиль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палочка для письма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54705" y="3732328"/>
            <a:ext cx="5271563" cy="304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5198835"/>
            <a:ext cx="6428509" cy="162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036234" y="1209964"/>
            <a:ext cx="4908504" cy="14131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Дети учились играть на музыкальных инструментах, овладевали искусством хорового пения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34937" y="3968813"/>
            <a:ext cx="489371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Диптих – деревянная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дощечка для письма,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покрытая воском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65236" y="110836"/>
            <a:ext cx="3289469" cy="8035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Школа </a:t>
            </a:r>
            <a:endParaRPr lang="ru-RU" sz="4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04160" y="214807"/>
            <a:ext cx="490209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школе учили </a:t>
            </a:r>
            <a:r>
              <a:rPr lang="ru-RU" sz="2400" b="1" dirty="0"/>
              <a:t>читать, писать, считать, </a:t>
            </a:r>
            <a:r>
              <a:rPr lang="ru-RU" sz="2400" b="1" dirty="0" smtClean="0"/>
              <a:t>рисовать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36234" y="2787134"/>
            <a:ext cx="4781349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В школе учились мальчики с 7 до 12 лет. Обучение </a:t>
            </a:r>
            <a:r>
              <a:rPr lang="ru-RU" sz="2200" b="1" dirty="0"/>
              <a:t>было платным</a:t>
            </a:r>
          </a:p>
        </p:txBody>
      </p:sp>
    </p:spTree>
    <p:extLst>
      <p:ext uri="{BB962C8B-B14F-4D97-AF65-F5344CB8AC3E}">
        <p14:creationId xmlns:p14="http://schemas.microsoft.com/office/powerpoint/2010/main" val="37230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c.pics.livejournal.com/ann_a_t/67602842/906635/906635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88" y="460541"/>
            <a:ext cx="3815912" cy="6221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c.pics.livejournal.com/syaochka/4638549/512825/512825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r="1" b="7479"/>
          <a:stretch/>
        </p:blipFill>
        <p:spPr bwMode="auto">
          <a:xfrm>
            <a:off x="17750" y="152116"/>
            <a:ext cx="6660894" cy="6068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990" y="152116"/>
            <a:ext cx="3289469" cy="8035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Палестра</a:t>
            </a: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4473" y="152116"/>
            <a:ext cx="8506691" cy="5221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Палестра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(«пале» – борьба)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 для гимнастических занятий</a:t>
            </a:r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237067" y="152116"/>
            <a:ext cx="11770507" cy="18290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990" y="6220472"/>
            <a:ext cx="874515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Пятиборье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бег, борьба, прыжки, метание копья 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диска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1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tatic11.tgcnt.ru/posts/_0/5b/5ba818da180ed1eb6839e30c34cd3b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7" r="10518"/>
          <a:stretch/>
        </p:blipFill>
        <p:spPr bwMode="auto">
          <a:xfrm>
            <a:off x="7416801" y="1303867"/>
            <a:ext cx="4710544" cy="5300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ownloads\2024-02-08_11-51-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65296" cy="4952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990" y="152116"/>
            <a:ext cx="3289469" cy="8035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/>
              <a:t>Гимнасий</a:t>
            </a:r>
            <a:endParaRPr lang="ru-RU" sz="4400" b="1" dirty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6433778" y="115171"/>
            <a:ext cx="5693567" cy="13072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err="1"/>
              <a:t>Гимнасий</a:t>
            </a:r>
            <a:r>
              <a:rPr lang="ru-RU" sz="2200" dirty="0"/>
              <a:t> — учебное </a:t>
            </a:r>
            <a:r>
              <a:rPr lang="ru-RU" sz="2200" dirty="0" smtClean="0"/>
              <a:t>заведение, сочетавшее </a:t>
            </a:r>
            <a:r>
              <a:rPr lang="ru-RU" sz="2200" dirty="0"/>
              <a:t>элементы общеобразовательного курса (обучение чтению и письму) с курсом физической подготовки.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19053" y="5183655"/>
            <a:ext cx="3814619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</a:t>
            </a:r>
            <a:r>
              <a:rPr lang="ru-RU" sz="2000" dirty="0" err="1"/>
              <a:t>гимнасиях</a:t>
            </a:r>
            <a:r>
              <a:rPr lang="ru-RU" sz="2000" dirty="0"/>
              <a:t> выступали известные древнегреческие учёные и ораторы — мастера </a:t>
            </a:r>
            <a:r>
              <a:rPr lang="ru-RU" sz="2000" b="1" dirty="0" smtClean="0"/>
              <a:t>риторики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987" y="4952823"/>
            <a:ext cx="3289472" cy="1785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err="1"/>
              <a:t>Ора́тор</a:t>
            </a:r>
            <a:r>
              <a:rPr lang="ru-RU" sz="2200" b="1" dirty="0"/>
              <a:t> </a:t>
            </a:r>
            <a:r>
              <a:rPr lang="ru-RU" sz="2200" dirty="0"/>
              <a:t>— выступающий перед публикой человек, </a:t>
            </a:r>
            <a:r>
              <a:rPr lang="ru-RU" sz="2200" dirty="0" smtClean="0"/>
              <a:t>который умеет убеждать</a:t>
            </a:r>
            <a:r>
              <a:rPr lang="ru-RU" sz="2200" dirty="0"/>
              <a:t>, </a:t>
            </a:r>
            <a:r>
              <a:rPr lang="ru-RU" sz="2200" dirty="0" smtClean="0"/>
              <a:t>обладает актёрской игрой </a:t>
            </a:r>
            <a:r>
              <a:rPr lang="ru-RU" sz="2200" dirty="0"/>
              <a:t>и </a:t>
            </a:r>
            <a:r>
              <a:rPr lang="ru-RU" sz="2200" dirty="0" smtClean="0"/>
              <a:t>красноречием</a:t>
            </a:r>
            <a:endParaRPr lang="ru-RU" sz="2200" dirty="0"/>
          </a:p>
        </p:txBody>
      </p:sp>
      <p:sp>
        <p:nvSpPr>
          <p:cNvPr id="8" name="Выноска-облако 7"/>
          <p:cNvSpPr/>
          <p:nvPr/>
        </p:nvSpPr>
        <p:spPr>
          <a:xfrm rot="20798009" flipH="1">
            <a:off x="5750822" y="1768218"/>
            <a:ext cx="2690144" cy="1622368"/>
          </a:xfrm>
          <a:prstGeom prst="cloudCallout">
            <a:avLst>
              <a:gd name="adj1" fmla="val -58678"/>
              <a:gd name="adj2" fmla="val 2544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/>
              <a:t>О, дар слова – великая сила!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16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5369" y="69318"/>
            <a:ext cx="887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ревнегреческие </a:t>
            </a:r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ученые</a:t>
            </a:r>
          </a:p>
        </p:txBody>
      </p:sp>
      <p:pic>
        <p:nvPicPr>
          <p:cNvPr id="17410" name="Picture 2" descr="http://static.biblioclub.ru/art_portal/pictures/520/520551/skbp041_catp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"/>
          <a:stretch/>
        </p:blipFill>
        <p:spPr bwMode="auto">
          <a:xfrm>
            <a:off x="948923" y="1417874"/>
            <a:ext cx="1724058" cy="219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img1.liveinternet.ru/images/attach/d/0/129/474/129474247_19284_html_6276324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99" y="1351499"/>
            <a:ext cx="2332377" cy="233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kamensk24.ru/system/Cover/images/000/004/369/medium/gipp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35" y="1289912"/>
            <a:ext cx="2081454" cy="2929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60385" y="3982438"/>
            <a:ext cx="20688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Гиппократ</a:t>
            </a:r>
            <a:r>
              <a:rPr lang="ru-RU" sz="15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 отец </a:t>
            </a:r>
            <a:r>
              <a:rPr lang="ru-RU" sz="15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медицины </a:t>
            </a:r>
            <a:endParaRPr lang="ru-RU" sz="15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864" y="3671068"/>
            <a:ext cx="26932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Перикл</a:t>
            </a:r>
            <a:r>
              <a:rPr lang="ru-RU" sz="15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влиятельный государственный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деятелем,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оратор и полководец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9051" y="3751457"/>
            <a:ext cx="20751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Пифагор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- философ и </a:t>
            </a:r>
            <a:r>
              <a:rPr lang="ru-RU" sz="15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математик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23518" y="6192226"/>
            <a:ext cx="23544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Евклид</a:t>
            </a:r>
            <a:r>
              <a:rPr lang="ru-RU" sz="15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математик, развивал геометрию</a:t>
            </a:r>
          </a:p>
        </p:txBody>
      </p:sp>
      <p:pic>
        <p:nvPicPr>
          <p:cNvPr id="17418" name="Picture 10" descr="https://24smi.org/public/media/celebrity/2017/04/19/0HzxmBYtaPki_evkli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96" y="4028456"/>
            <a:ext cx="1657661" cy="221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62036" y="6317289"/>
            <a:ext cx="23534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Геродот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- отец  истории</a:t>
            </a:r>
          </a:p>
        </p:txBody>
      </p:sp>
      <p:pic>
        <p:nvPicPr>
          <p:cNvPr id="17420" name="Picture 12" descr="https://i.pinimg.com/originals/dd/b6/bc/ddb6bc75e279f9af4387994068795f5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"/>
          <a:stretch/>
        </p:blipFill>
        <p:spPr bwMode="auto">
          <a:xfrm>
            <a:off x="5603586" y="4133765"/>
            <a:ext cx="1632634" cy="2183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8010" y="6179990"/>
            <a:ext cx="22011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Аристарх</a:t>
            </a:r>
            <a:r>
              <a:rPr lang="ru-RU" sz="15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догадался о вращении Земли </a:t>
            </a:r>
          </a:p>
        </p:txBody>
      </p:sp>
      <p:pic>
        <p:nvPicPr>
          <p:cNvPr id="17422" name="Picture 14" descr="https://cdn.turkaramamotoru.com/ru/aristarh-samosskij-26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43" y="4000781"/>
            <a:ext cx="2230907" cy="2230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9555163" y="3875835"/>
            <a:ext cx="242735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Сократ</a:t>
            </a:r>
            <a:r>
              <a:rPr lang="ru-RU" sz="15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философ, будил мысли о правде, добре и зле.</a:t>
            </a:r>
          </a:p>
        </p:txBody>
      </p:sp>
      <p:pic>
        <p:nvPicPr>
          <p:cNvPr id="17424" name="Picture 16" descr="https://cdnb.artstation.com/p/assets/covers/images/007/774/879/large/ching-yee-socrates-pers.jpg?150842523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772517" y="1390497"/>
            <a:ext cx="1589201" cy="26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2446</TotalTime>
  <Words>447</Words>
  <Application>Microsoft Office PowerPoint</Application>
  <PresentationFormat>Произвольный</PresentationFormat>
  <Paragraphs>79</Paragraphs>
  <Slides>16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Отличительные черты системы образования </vt:lpstr>
      <vt:lpstr>Отличие современных школ от древнегреческих</vt:lpstr>
      <vt:lpstr>Контролирующее задание </vt:lpstr>
      <vt:lpstr>Итог урока</vt:lpstr>
      <vt:lpstr>Домашнее задание: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Иришка</dc:creator>
  <cp:lastModifiedBy>1</cp:lastModifiedBy>
  <cp:revision>237</cp:revision>
  <cp:lastPrinted>2024-02-12T08:49:52Z</cp:lastPrinted>
  <dcterms:created xsi:type="dcterms:W3CDTF">2014-02-16T10:22:55Z</dcterms:created>
  <dcterms:modified xsi:type="dcterms:W3CDTF">2024-02-13T02:42:24Z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1346056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